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c2dc009f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c2dc009f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bc5202d3a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bc5202d3a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c5202d3a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bc5202d3a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bc5202d3a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bc5202d3a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c5202d3a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c5202d3a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bc5202d3a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bc5202d3a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4.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1306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Montserrat"/>
                <a:ea typeface="Montserrat"/>
                <a:cs typeface="Montserrat"/>
                <a:sym typeface="Montserrat"/>
              </a:rPr>
              <a:t>How to 3D Print a CAD Format Part</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(Autodesk  Ultimaker Cura)</a:t>
            </a:r>
            <a:endParaRPr>
              <a:latin typeface="Montserrat"/>
              <a:ea typeface="Montserrat"/>
              <a:cs typeface="Montserrat"/>
              <a:sym typeface="Montserrat"/>
            </a:endParaRPr>
          </a:p>
        </p:txBody>
      </p:sp>
      <p:sp>
        <p:nvSpPr>
          <p:cNvPr id="55" name="Google Shape;55;p13"/>
          <p:cNvSpPr txBox="1"/>
          <p:nvPr>
            <p:ph idx="1" type="subTitle"/>
          </p:nvPr>
        </p:nvSpPr>
        <p:spPr>
          <a:xfrm>
            <a:off x="311700" y="32202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ontserrat"/>
                <a:ea typeface="Montserrat"/>
                <a:cs typeface="Montserrat"/>
                <a:sym typeface="Montserrat"/>
              </a:rPr>
              <a:t>Ethan Hall</a:t>
            </a:r>
            <a:endParaRPr>
              <a:latin typeface="Montserrat"/>
              <a:ea typeface="Montserrat"/>
              <a:cs typeface="Montserrat"/>
              <a:sym typeface="Montserrat"/>
            </a:endParaRPr>
          </a:p>
        </p:txBody>
      </p:sp>
      <p:cxnSp>
        <p:nvCxnSpPr>
          <p:cNvPr id="56" name="Google Shape;56;p13"/>
          <p:cNvCxnSpPr/>
          <p:nvPr/>
        </p:nvCxnSpPr>
        <p:spPr>
          <a:xfrm flipH="1" rot="10800000">
            <a:off x="3631000" y="2773150"/>
            <a:ext cx="260100" cy="15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Montserrat"/>
                <a:ea typeface="Montserrat"/>
                <a:cs typeface="Montserrat"/>
                <a:sym typeface="Montserrat"/>
              </a:rPr>
              <a:t>Something to note:</a:t>
            </a:r>
            <a:endParaRPr>
              <a:latin typeface="Montserrat"/>
              <a:ea typeface="Montserrat"/>
              <a:cs typeface="Montserrat"/>
              <a:sym typeface="Montserrat"/>
            </a:endParaRPr>
          </a:p>
        </p:txBody>
      </p:sp>
      <p:sp>
        <p:nvSpPr>
          <p:cNvPr id="62" name="Google Shape;62;p1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latin typeface="Montserrat"/>
                <a:ea typeface="Montserrat"/>
                <a:cs typeface="Montserrat"/>
                <a:sym typeface="Montserrat"/>
              </a:rPr>
              <a:t>Resources used</a:t>
            </a:r>
            <a:endParaRPr>
              <a:latin typeface="Montserrat"/>
              <a:ea typeface="Montserrat"/>
              <a:cs typeface="Montserrat"/>
              <a:sym typeface="Montserrat"/>
            </a:endParaRPr>
          </a:p>
          <a:p>
            <a:pPr indent="0" lvl="0" marL="0" rtl="0" algn="ctr">
              <a:spcBef>
                <a:spcPts val="0"/>
              </a:spcBef>
              <a:spcAft>
                <a:spcPts val="0"/>
              </a:spcAft>
              <a:buNone/>
            </a:pPr>
            <a:r>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Each step in this presentation is specific to these resources</a:t>
            </a:r>
            <a:endParaRPr>
              <a:latin typeface="Montserrat"/>
              <a:ea typeface="Montserrat"/>
              <a:cs typeface="Montserrat"/>
              <a:sym typeface="Montserrat"/>
            </a:endParaRPr>
          </a:p>
        </p:txBody>
      </p:sp>
      <p:sp>
        <p:nvSpPr>
          <p:cNvPr id="63" name="Google Shape;63;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lang="en" sz="2400"/>
              <a:t>Ender 3 v2 Printer</a:t>
            </a:r>
            <a:endParaRPr sz="2400"/>
          </a:p>
          <a:p>
            <a:pPr indent="-381000" lvl="0" marL="457200" rtl="0" algn="l">
              <a:spcBef>
                <a:spcPts val="0"/>
              </a:spcBef>
              <a:spcAft>
                <a:spcPts val="0"/>
              </a:spcAft>
              <a:buSzPts val="2400"/>
              <a:buChar char="●"/>
            </a:pPr>
            <a:r>
              <a:rPr lang="en" sz="2400"/>
              <a:t>Ultimaker Cura software</a:t>
            </a:r>
            <a:endParaRPr sz="2400"/>
          </a:p>
          <a:p>
            <a:pPr indent="-381000" lvl="0" marL="457200" rtl="0" algn="l">
              <a:spcBef>
                <a:spcPts val="0"/>
              </a:spcBef>
              <a:spcAft>
                <a:spcPts val="0"/>
              </a:spcAft>
              <a:buSzPts val="2400"/>
              <a:buChar char="●"/>
            </a:pPr>
            <a:r>
              <a:rPr lang="en" sz="2400"/>
              <a:t>Autodesk Inventor software</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1: Opening your part (Autodesk)</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To open a part, go to the Inventor            tab. Make sure your Inventor looks like this: </a:t>
            </a:r>
            <a:endParaRPr sz="1100"/>
          </a:p>
          <a:p>
            <a:pPr indent="0" lvl="0" marL="0" rtl="0" algn="l">
              <a:spcBef>
                <a:spcPts val="1200"/>
              </a:spcBef>
              <a:spcAft>
                <a:spcPts val="0"/>
              </a:spcAft>
              <a:buNone/>
            </a:pPr>
            <a:r>
              <a:rPr lang="en" sz="1100"/>
              <a:t>Next, click the            button toward the left hand side of the screen.</a:t>
            </a:r>
            <a:endParaRPr sz="1100"/>
          </a:p>
          <a:p>
            <a:pPr indent="0" lvl="0" marL="0" rtl="0" algn="l">
              <a:spcBef>
                <a:spcPts val="1200"/>
              </a:spcBef>
              <a:spcAft>
                <a:spcPts val="0"/>
              </a:spcAft>
              <a:buNone/>
            </a:pPr>
            <a:r>
              <a:rPr lang="en" sz="1100"/>
              <a:t>If you have Inventor Vault installed and logged in, you will see a button that says                   . Be sure to click the drop down arrow  next to this button in order to display the            button. After this you will see a file explorer window pop up, it should look like this:</a:t>
            </a:r>
            <a:endParaRPr sz="1100"/>
          </a:p>
          <a:p>
            <a:pPr indent="0" lvl="0" marL="0" rtl="0" algn="l">
              <a:spcBef>
                <a:spcPts val="1200"/>
              </a:spcBef>
              <a:spcAft>
                <a:spcPts val="0"/>
              </a:spcAft>
              <a:buNone/>
            </a:pPr>
            <a:r>
              <a:rPr lang="en" sz="1100"/>
              <a:t>Click the part you would like to open. Make sure “Files of type” is set to “Autodesk Inventor Files”.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b="1" sz="1100"/>
          </a:p>
          <a:p>
            <a:pPr indent="0" lvl="0" marL="0" rtl="0" algn="l">
              <a:spcBef>
                <a:spcPts val="1200"/>
              </a:spcBef>
              <a:spcAft>
                <a:spcPts val="0"/>
              </a:spcAft>
              <a:buNone/>
            </a:pPr>
            <a:r>
              <a:rPr b="1" lang="en" sz="1100"/>
              <a:t>Note: The recommended file type is .ipt (part file). </a:t>
            </a:r>
            <a:endParaRPr b="1" sz="1100"/>
          </a:p>
          <a:p>
            <a:pPr indent="0" lvl="0" marL="0" rtl="0" algn="l">
              <a:spcBef>
                <a:spcPts val="1200"/>
              </a:spcBef>
              <a:spcAft>
                <a:spcPts val="0"/>
              </a:spcAft>
              <a:buNone/>
            </a:pPr>
            <a:r>
              <a:t/>
            </a:r>
            <a:endParaRPr sz="1100"/>
          </a:p>
          <a:p>
            <a:pPr indent="0" lvl="0" marL="0" rtl="0" algn="l">
              <a:spcBef>
                <a:spcPts val="1200"/>
              </a:spcBef>
              <a:spcAft>
                <a:spcPts val="1200"/>
              </a:spcAft>
              <a:buNone/>
            </a:pPr>
            <a:r>
              <a:t/>
            </a:r>
            <a:endParaRPr sz="1000"/>
          </a:p>
        </p:txBody>
      </p:sp>
      <p:pic>
        <p:nvPicPr>
          <p:cNvPr id="70" name="Google Shape;70;p15"/>
          <p:cNvPicPr preferRelativeResize="0"/>
          <p:nvPr/>
        </p:nvPicPr>
        <p:blipFill>
          <a:blip r:embed="rId3">
            <a:alphaModFix/>
          </a:blip>
          <a:stretch>
            <a:fillRect/>
          </a:stretch>
        </p:blipFill>
        <p:spPr>
          <a:xfrm>
            <a:off x="2507350" y="1278999"/>
            <a:ext cx="390175" cy="112925"/>
          </a:xfrm>
          <a:prstGeom prst="rect">
            <a:avLst/>
          </a:prstGeom>
          <a:noFill/>
          <a:ln>
            <a:noFill/>
          </a:ln>
        </p:spPr>
      </p:pic>
      <p:pic>
        <p:nvPicPr>
          <p:cNvPr id="71" name="Google Shape;71;p15"/>
          <p:cNvPicPr preferRelativeResize="0"/>
          <p:nvPr/>
        </p:nvPicPr>
        <p:blipFill>
          <a:blip r:embed="rId4">
            <a:alphaModFix/>
          </a:blip>
          <a:stretch>
            <a:fillRect/>
          </a:stretch>
        </p:blipFill>
        <p:spPr>
          <a:xfrm>
            <a:off x="5906029" y="445025"/>
            <a:ext cx="2631696" cy="1410450"/>
          </a:xfrm>
          <a:prstGeom prst="rect">
            <a:avLst/>
          </a:prstGeom>
          <a:noFill/>
          <a:ln>
            <a:noFill/>
          </a:ln>
        </p:spPr>
      </p:pic>
      <p:pic>
        <p:nvPicPr>
          <p:cNvPr id="72" name="Google Shape;72;p15"/>
          <p:cNvPicPr preferRelativeResize="0"/>
          <p:nvPr/>
        </p:nvPicPr>
        <p:blipFill>
          <a:blip r:embed="rId5">
            <a:alphaModFix/>
          </a:blip>
          <a:stretch>
            <a:fillRect/>
          </a:stretch>
        </p:blipFill>
        <p:spPr>
          <a:xfrm>
            <a:off x="1311475" y="1599250"/>
            <a:ext cx="363025" cy="165000"/>
          </a:xfrm>
          <a:prstGeom prst="rect">
            <a:avLst/>
          </a:prstGeom>
          <a:noFill/>
          <a:ln>
            <a:noFill/>
          </a:ln>
        </p:spPr>
      </p:pic>
      <p:pic>
        <p:nvPicPr>
          <p:cNvPr id="73" name="Google Shape;73;p15"/>
          <p:cNvPicPr preferRelativeResize="0"/>
          <p:nvPr/>
        </p:nvPicPr>
        <p:blipFill>
          <a:blip r:embed="rId6">
            <a:alphaModFix/>
          </a:blip>
          <a:stretch>
            <a:fillRect/>
          </a:stretch>
        </p:blipFill>
        <p:spPr>
          <a:xfrm>
            <a:off x="5425075" y="1974475"/>
            <a:ext cx="637220" cy="112925"/>
          </a:xfrm>
          <a:prstGeom prst="rect">
            <a:avLst/>
          </a:prstGeom>
          <a:noFill/>
          <a:ln>
            <a:noFill/>
          </a:ln>
        </p:spPr>
      </p:pic>
      <p:pic>
        <p:nvPicPr>
          <p:cNvPr id="74" name="Google Shape;74;p15"/>
          <p:cNvPicPr preferRelativeResize="0"/>
          <p:nvPr/>
        </p:nvPicPr>
        <p:blipFill>
          <a:blip r:embed="rId5">
            <a:alphaModFix/>
          </a:blip>
          <a:stretch>
            <a:fillRect/>
          </a:stretch>
        </p:blipFill>
        <p:spPr>
          <a:xfrm>
            <a:off x="2926100" y="2135025"/>
            <a:ext cx="363025" cy="165000"/>
          </a:xfrm>
          <a:prstGeom prst="rect">
            <a:avLst/>
          </a:prstGeom>
          <a:noFill/>
          <a:ln>
            <a:noFill/>
          </a:ln>
        </p:spPr>
      </p:pic>
      <p:pic>
        <p:nvPicPr>
          <p:cNvPr id="75" name="Google Shape;75;p15"/>
          <p:cNvPicPr preferRelativeResize="0"/>
          <p:nvPr/>
        </p:nvPicPr>
        <p:blipFill rotWithShape="1">
          <a:blip r:embed="rId7">
            <a:alphaModFix/>
          </a:blip>
          <a:srcRect b="18937" l="25642" r="11603" t="19916"/>
          <a:stretch/>
        </p:blipFill>
        <p:spPr>
          <a:xfrm>
            <a:off x="8475350" y="1962125"/>
            <a:ext cx="185725" cy="165000"/>
          </a:xfrm>
          <a:prstGeom prst="rect">
            <a:avLst/>
          </a:prstGeom>
          <a:noFill/>
          <a:ln>
            <a:noFill/>
          </a:ln>
        </p:spPr>
      </p:pic>
      <p:pic>
        <p:nvPicPr>
          <p:cNvPr id="76" name="Google Shape;76;p15"/>
          <p:cNvPicPr preferRelativeResize="0"/>
          <p:nvPr/>
        </p:nvPicPr>
        <p:blipFill>
          <a:blip r:embed="rId8">
            <a:alphaModFix/>
          </a:blip>
          <a:stretch>
            <a:fillRect/>
          </a:stretch>
        </p:blipFill>
        <p:spPr>
          <a:xfrm>
            <a:off x="6602000" y="2393651"/>
            <a:ext cx="2059075" cy="1254951"/>
          </a:xfrm>
          <a:prstGeom prst="rect">
            <a:avLst/>
          </a:prstGeom>
          <a:noFill/>
          <a:ln>
            <a:noFill/>
          </a:ln>
        </p:spPr>
      </p:pic>
      <p:pic>
        <p:nvPicPr>
          <p:cNvPr id="77" name="Google Shape;77;p15"/>
          <p:cNvPicPr preferRelativeResize="0"/>
          <p:nvPr/>
        </p:nvPicPr>
        <p:blipFill>
          <a:blip r:embed="rId9">
            <a:alphaModFix/>
          </a:blip>
          <a:stretch>
            <a:fillRect/>
          </a:stretch>
        </p:blipFill>
        <p:spPr>
          <a:xfrm>
            <a:off x="299313" y="2819688"/>
            <a:ext cx="4806259" cy="26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2: Export your part as a 3D Print file</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100"/>
              <a:t>After opening your desired part, you should see a screen similar to this: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rPr lang="en" sz="1100"/>
              <a:t>Now you are going to export your part. To do this, hit            in the top left </a:t>
            </a:r>
            <a:r>
              <a:rPr lang="en" sz="1100"/>
              <a:t>c</a:t>
            </a:r>
            <a:r>
              <a:rPr lang="en" sz="1100"/>
              <a:t>orner of your screen. The drop down menu will look like this: </a:t>
            </a:r>
            <a:endParaRPr sz="1100"/>
          </a:p>
          <a:p>
            <a:pPr indent="0" lvl="0" marL="0" rtl="0" algn="l">
              <a:spcBef>
                <a:spcPts val="1200"/>
              </a:spcBef>
              <a:spcAft>
                <a:spcPts val="0"/>
              </a:spcAft>
              <a:buNone/>
            </a:pPr>
            <a:r>
              <a:rPr lang="en" sz="1100"/>
              <a:t>Click                     , then click                               . Set “Save as type’” to STL.</a:t>
            </a:r>
            <a:endParaRPr sz="1100"/>
          </a:p>
          <a:p>
            <a:pPr indent="0" lvl="0" marL="0" rtl="0" algn="l">
              <a:spcBef>
                <a:spcPts val="1200"/>
              </a:spcBef>
              <a:spcAft>
                <a:spcPts val="0"/>
              </a:spcAft>
              <a:buNone/>
            </a:pPr>
            <a:r>
              <a:t/>
            </a:r>
            <a:endParaRPr sz="1100"/>
          </a:p>
          <a:p>
            <a:pPr indent="0" lvl="0" marL="0" rtl="0" algn="l">
              <a:spcBef>
                <a:spcPts val="1200"/>
              </a:spcBef>
              <a:spcAft>
                <a:spcPts val="1200"/>
              </a:spcAft>
              <a:buNone/>
            </a:pPr>
            <a:r>
              <a:t/>
            </a:r>
            <a:endParaRPr sz="1100"/>
          </a:p>
        </p:txBody>
      </p:sp>
      <p:pic>
        <p:nvPicPr>
          <p:cNvPr id="84" name="Google Shape;84;p16"/>
          <p:cNvPicPr preferRelativeResize="0"/>
          <p:nvPr/>
        </p:nvPicPr>
        <p:blipFill>
          <a:blip r:embed="rId3">
            <a:alphaModFix/>
          </a:blip>
          <a:stretch>
            <a:fillRect/>
          </a:stretch>
        </p:blipFill>
        <p:spPr>
          <a:xfrm>
            <a:off x="393900" y="1501625"/>
            <a:ext cx="2963726" cy="1588375"/>
          </a:xfrm>
          <a:prstGeom prst="rect">
            <a:avLst/>
          </a:prstGeom>
          <a:noFill/>
          <a:ln>
            <a:noFill/>
          </a:ln>
        </p:spPr>
      </p:pic>
      <p:pic>
        <p:nvPicPr>
          <p:cNvPr id="85" name="Google Shape;85;p16"/>
          <p:cNvPicPr preferRelativeResize="0"/>
          <p:nvPr/>
        </p:nvPicPr>
        <p:blipFill>
          <a:blip r:embed="rId4">
            <a:alphaModFix/>
          </a:blip>
          <a:stretch>
            <a:fillRect/>
          </a:stretch>
        </p:blipFill>
        <p:spPr>
          <a:xfrm>
            <a:off x="3616625" y="3313150"/>
            <a:ext cx="366650" cy="166650"/>
          </a:xfrm>
          <a:prstGeom prst="rect">
            <a:avLst/>
          </a:prstGeom>
          <a:noFill/>
          <a:ln>
            <a:noFill/>
          </a:ln>
        </p:spPr>
      </p:pic>
      <p:pic>
        <p:nvPicPr>
          <p:cNvPr id="86" name="Google Shape;86;p16"/>
          <p:cNvPicPr preferRelativeResize="0"/>
          <p:nvPr/>
        </p:nvPicPr>
        <p:blipFill>
          <a:blip r:embed="rId5">
            <a:alphaModFix/>
          </a:blip>
          <a:stretch>
            <a:fillRect/>
          </a:stretch>
        </p:blipFill>
        <p:spPr>
          <a:xfrm>
            <a:off x="7001275" y="833500"/>
            <a:ext cx="1623526" cy="2383599"/>
          </a:xfrm>
          <a:prstGeom prst="rect">
            <a:avLst/>
          </a:prstGeom>
          <a:noFill/>
          <a:ln>
            <a:noFill/>
          </a:ln>
        </p:spPr>
      </p:pic>
      <p:pic>
        <p:nvPicPr>
          <p:cNvPr id="87" name="Google Shape;87;p16"/>
          <p:cNvPicPr preferRelativeResize="0"/>
          <p:nvPr/>
        </p:nvPicPr>
        <p:blipFill>
          <a:blip r:embed="rId6">
            <a:alphaModFix/>
          </a:blip>
          <a:stretch>
            <a:fillRect/>
          </a:stretch>
        </p:blipFill>
        <p:spPr>
          <a:xfrm>
            <a:off x="751275" y="3620875"/>
            <a:ext cx="719533" cy="269825"/>
          </a:xfrm>
          <a:prstGeom prst="rect">
            <a:avLst/>
          </a:prstGeom>
          <a:noFill/>
          <a:ln>
            <a:noFill/>
          </a:ln>
        </p:spPr>
      </p:pic>
      <p:pic>
        <p:nvPicPr>
          <p:cNvPr id="88" name="Google Shape;88;p16"/>
          <p:cNvPicPr preferRelativeResize="0"/>
          <p:nvPr/>
        </p:nvPicPr>
        <p:blipFill>
          <a:blip r:embed="rId7">
            <a:alphaModFix/>
          </a:blip>
          <a:stretch>
            <a:fillRect/>
          </a:stretch>
        </p:blipFill>
        <p:spPr>
          <a:xfrm>
            <a:off x="2244597" y="3620875"/>
            <a:ext cx="1113028" cy="269825"/>
          </a:xfrm>
          <a:prstGeom prst="rect">
            <a:avLst/>
          </a:prstGeom>
          <a:noFill/>
          <a:ln>
            <a:noFill/>
          </a:ln>
        </p:spPr>
      </p:pic>
      <p:pic>
        <p:nvPicPr>
          <p:cNvPr id="89" name="Google Shape;89;p16"/>
          <p:cNvPicPr preferRelativeResize="0"/>
          <p:nvPr/>
        </p:nvPicPr>
        <p:blipFill>
          <a:blip r:embed="rId8">
            <a:alphaModFix/>
          </a:blip>
          <a:stretch>
            <a:fillRect/>
          </a:stretch>
        </p:blipFill>
        <p:spPr>
          <a:xfrm>
            <a:off x="5364696" y="3479794"/>
            <a:ext cx="2659154" cy="1377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3: </a:t>
            </a:r>
            <a:r>
              <a:rPr lang="en"/>
              <a:t>Opening</a:t>
            </a:r>
            <a:r>
              <a:rPr lang="en"/>
              <a:t> the STL in Ultimaker Cura</a:t>
            </a:r>
            <a:endParaRPr/>
          </a:p>
        </p:txBody>
      </p:sp>
      <p:sp>
        <p:nvSpPr>
          <p:cNvPr id="95" name="Google Shape;9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t>Start by opening the Ultimaker Cura application. It should look similar to this depending on the version you are using:</a:t>
            </a:r>
            <a:endParaRPr sz="1100"/>
          </a:p>
          <a:p>
            <a:pPr indent="0" lvl="0" marL="0" rtl="0" algn="l">
              <a:spcBef>
                <a:spcPts val="1200"/>
              </a:spcBef>
              <a:spcAft>
                <a:spcPts val="0"/>
              </a:spcAft>
              <a:buNone/>
            </a:pPr>
            <a:r>
              <a:rPr lang="en" sz="1100"/>
              <a:t>Click on the          button toward the top left hand corner of the</a:t>
            </a:r>
            <a:br>
              <a:rPr lang="en" sz="1100"/>
            </a:br>
            <a:r>
              <a:rPr lang="en" sz="1100"/>
              <a:t>screen. Another file explorer window will pop up. Find your part</a:t>
            </a:r>
            <a:br>
              <a:rPr lang="en" sz="1100"/>
            </a:br>
            <a:r>
              <a:rPr lang="en" sz="1100"/>
              <a:t>in the folder you saved it in. Make sure you are searching for </a:t>
            </a:r>
            <a:br>
              <a:rPr lang="en" sz="1100"/>
            </a:br>
            <a:r>
              <a:rPr lang="en" sz="1100"/>
              <a:t>STL files. </a:t>
            </a:r>
            <a:endParaRPr sz="1100"/>
          </a:p>
          <a:p>
            <a:pPr indent="0" lvl="0" marL="0" rtl="0" algn="l">
              <a:spcBef>
                <a:spcPts val="1200"/>
              </a:spcBef>
              <a:spcAft>
                <a:spcPts val="0"/>
              </a:spcAft>
              <a:buNone/>
            </a:pPr>
            <a:r>
              <a:rPr lang="en" sz="1100"/>
              <a:t>Once you open your part you will see it on the bed plate (set</a:t>
            </a:r>
            <a:br>
              <a:rPr lang="en" sz="1100"/>
            </a:br>
            <a:r>
              <a:rPr lang="en" sz="1100"/>
              <a:t>your printer if you have not done that already). </a:t>
            </a:r>
            <a:endParaRPr sz="1100"/>
          </a:p>
          <a:p>
            <a:pPr indent="0" lvl="0" marL="0" rtl="0" algn="l">
              <a:spcBef>
                <a:spcPts val="1200"/>
              </a:spcBef>
              <a:spcAft>
                <a:spcPts val="1200"/>
              </a:spcAft>
              <a:buNone/>
            </a:pPr>
            <a:r>
              <a:t/>
            </a:r>
            <a:endParaRPr sz="1100"/>
          </a:p>
        </p:txBody>
      </p:sp>
      <p:pic>
        <p:nvPicPr>
          <p:cNvPr id="96" name="Google Shape;96;p17"/>
          <p:cNvPicPr preferRelativeResize="0"/>
          <p:nvPr/>
        </p:nvPicPr>
        <p:blipFill>
          <a:blip r:embed="rId3">
            <a:alphaModFix/>
          </a:blip>
          <a:stretch>
            <a:fillRect/>
          </a:stretch>
        </p:blipFill>
        <p:spPr>
          <a:xfrm>
            <a:off x="4436525" y="1518525"/>
            <a:ext cx="4395773" cy="2335249"/>
          </a:xfrm>
          <a:prstGeom prst="rect">
            <a:avLst/>
          </a:prstGeom>
          <a:noFill/>
          <a:ln>
            <a:noFill/>
          </a:ln>
        </p:spPr>
      </p:pic>
      <p:pic>
        <p:nvPicPr>
          <p:cNvPr id="97" name="Google Shape;97;p17"/>
          <p:cNvPicPr preferRelativeResize="0"/>
          <p:nvPr/>
        </p:nvPicPr>
        <p:blipFill>
          <a:blip r:embed="rId4">
            <a:alphaModFix/>
          </a:blip>
          <a:stretch>
            <a:fillRect/>
          </a:stretch>
        </p:blipFill>
        <p:spPr>
          <a:xfrm>
            <a:off x="1200150" y="1567425"/>
            <a:ext cx="283625" cy="25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Part 3: Cont’d. </a:t>
            </a:r>
            <a:endParaRPr/>
          </a:p>
        </p:txBody>
      </p:sp>
      <p:sp>
        <p:nvSpPr>
          <p:cNvPr id="103" name="Google Shape;10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100"/>
              <a:t>Next hit the                                           button in the bottom right</a:t>
            </a:r>
            <a:br>
              <a:rPr lang="en" sz="1100"/>
            </a:br>
            <a:r>
              <a:rPr lang="en" sz="1100"/>
              <a:t>corner of the screen. After this you will see a menu take its place.</a:t>
            </a:r>
            <a:br>
              <a:rPr lang="en" sz="1100"/>
            </a:br>
            <a:r>
              <a:rPr lang="en" sz="1100"/>
              <a:t>The contents of the print (time, material, etc.) will differ depending on</a:t>
            </a:r>
            <a:br>
              <a:rPr lang="en" sz="1100"/>
            </a:br>
            <a:r>
              <a:rPr lang="en" sz="1100"/>
              <a:t>your print size, shape, quantity, etc. There will also be an option to preview your print. You can preview the different layers, and the way that the part will be printed. In this mode you can also view where supports will lie, if you have supports turned on. Now click the                           button that appears within this menu. This blue button may also say “Save to Removable Disk” if you have a USB stick plugged into your computer. </a:t>
            </a:r>
            <a:endParaRPr sz="1100"/>
          </a:p>
        </p:txBody>
      </p:sp>
      <p:pic>
        <p:nvPicPr>
          <p:cNvPr id="104" name="Google Shape;104;p18"/>
          <p:cNvPicPr preferRelativeResize="0"/>
          <p:nvPr/>
        </p:nvPicPr>
        <p:blipFill>
          <a:blip r:embed="rId3">
            <a:alphaModFix/>
          </a:blip>
          <a:stretch>
            <a:fillRect/>
          </a:stretch>
        </p:blipFill>
        <p:spPr>
          <a:xfrm>
            <a:off x="1145096" y="1239375"/>
            <a:ext cx="1566650" cy="157975"/>
          </a:xfrm>
          <a:prstGeom prst="rect">
            <a:avLst/>
          </a:prstGeom>
          <a:noFill/>
          <a:ln>
            <a:noFill/>
          </a:ln>
        </p:spPr>
      </p:pic>
      <p:pic>
        <p:nvPicPr>
          <p:cNvPr id="105" name="Google Shape;105;p18"/>
          <p:cNvPicPr preferRelativeResize="0"/>
          <p:nvPr/>
        </p:nvPicPr>
        <p:blipFill>
          <a:blip r:embed="rId4">
            <a:alphaModFix/>
          </a:blip>
          <a:stretch>
            <a:fillRect/>
          </a:stretch>
        </p:blipFill>
        <p:spPr>
          <a:xfrm>
            <a:off x="4816300" y="661675"/>
            <a:ext cx="3041200" cy="1063675"/>
          </a:xfrm>
          <a:prstGeom prst="rect">
            <a:avLst/>
          </a:prstGeom>
          <a:noFill/>
          <a:ln>
            <a:noFill/>
          </a:ln>
        </p:spPr>
      </p:pic>
      <p:pic>
        <p:nvPicPr>
          <p:cNvPr id="106" name="Google Shape;106;p18"/>
          <p:cNvPicPr preferRelativeResize="0"/>
          <p:nvPr/>
        </p:nvPicPr>
        <p:blipFill>
          <a:blip r:embed="rId5">
            <a:alphaModFix/>
          </a:blip>
          <a:stretch>
            <a:fillRect/>
          </a:stretch>
        </p:blipFill>
        <p:spPr>
          <a:xfrm>
            <a:off x="8292475" y="2038375"/>
            <a:ext cx="658150" cy="10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4: Print on your 3D Printer</a:t>
            </a:r>
            <a:endParaRPr/>
          </a:p>
        </p:txBody>
      </p:sp>
      <p:sp>
        <p:nvSpPr>
          <p:cNvPr id="112" name="Google Shape;11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100"/>
              <a:t>Now all you need to do is load the file onto your printer. That’s it. Hit print and watch your part come to life. </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