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58000" cy="9144000"/>
  <p:embeddedFontLst>
    <p:embeddedFont>
      <p:font typeface="Average"/>
      <p:regular r:id="rId13"/>
    </p:embeddedFont>
    <p:embeddedFont>
      <p:font typeface="Oswald"/>
      <p:regular r:id="rId14"/>
      <p:bold r:id="rId1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Average-regular.fntdata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Oswald-bold.fntdata"/><Relationship Id="rId14" Type="http://schemas.openxmlformats.org/officeDocument/2006/relationships/font" Target="fonts/Oswald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2bd0057b92b_0_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2bd0057b92b_0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2bd0057b92b_0_5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2bd0057b92b_0_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2bd0057b92b_0_6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2bd0057b92b_0_6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2bd0057b92b_0_8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2bd0057b92b_0_8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2bd0057b92b_0_9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2bd0057b92b_0_9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2bd0057b92b_0_9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2bd0057b92b_0_9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4350279" y="2855377"/>
            <a:ext cx="443589" cy="105632"/>
            <a:chOff x="4137525" y="2915950"/>
            <a:chExt cx="869100" cy="207000"/>
          </a:xfrm>
        </p:grpSpPr>
        <p:sp>
          <p:nvSpPr>
            <p:cNvPr id="11" name="Google Shape;11;p2"/>
            <p:cNvSpPr/>
            <p:nvPr/>
          </p:nvSpPr>
          <p:spPr>
            <a:xfrm>
              <a:off x="446857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479962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413752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4" name="Google Shape;14;p2"/>
          <p:cNvSpPr txBox="1"/>
          <p:nvPr>
            <p:ph type="ctrTitle"/>
          </p:nvPr>
        </p:nvSpPr>
        <p:spPr>
          <a:xfrm>
            <a:off x="671258" y="990800"/>
            <a:ext cx="7801500" cy="1730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5" name="Google Shape;15;p2"/>
          <p:cNvSpPr txBox="1"/>
          <p:nvPr>
            <p:ph idx="1" type="subTitle"/>
          </p:nvPr>
        </p:nvSpPr>
        <p:spPr>
          <a:xfrm>
            <a:off x="671250" y="3174876"/>
            <a:ext cx="78015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1"/>
          <p:cNvSpPr txBox="1"/>
          <p:nvPr>
            <p:ph hasCustomPrompt="1" type="title"/>
          </p:nvPr>
        </p:nvSpPr>
        <p:spPr>
          <a:xfrm>
            <a:off x="311700" y="1255275"/>
            <a:ext cx="8520600" cy="1890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51" name="Google Shape;51;p11"/>
          <p:cNvSpPr txBox="1"/>
          <p:nvPr>
            <p:ph idx="1" type="body"/>
          </p:nvPr>
        </p:nvSpPr>
        <p:spPr>
          <a:xfrm>
            <a:off x="311700" y="32284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>
            <p:ph type="title"/>
          </p:nvPr>
        </p:nvSpPr>
        <p:spPr>
          <a:xfrm>
            <a:off x="671250" y="2141250"/>
            <a:ext cx="7852200" cy="861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9" name="Google Shape;19;p3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" name="Google Shape;27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4" name="Google Shape;34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5" name="Google Shape;35;p7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lt2"/>
        </a:solidFill>
      </p:bgPr>
    </p:bg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/>
          <p:nvPr>
            <p:ph type="title"/>
          </p:nvPr>
        </p:nvSpPr>
        <p:spPr>
          <a:xfrm>
            <a:off x="490250" y="526350"/>
            <a:ext cx="62271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8" name="Google Shape;38;p8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9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1" name="Google Shape;41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2" name="Google Shape;42;p9"/>
          <p:cNvSpPr txBox="1"/>
          <p:nvPr>
            <p:ph type="title"/>
          </p:nvPr>
        </p:nvSpPr>
        <p:spPr>
          <a:xfrm>
            <a:off x="265500" y="1081400"/>
            <a:ext cx="4045200" cy="1710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3" name="Google Shape;43;p9"/>
          <p:cNvSpPr txBox="1"/>
          <p:nvPr>
            <p:ph idx="1" type="subTitle"/>
          </p:nvPr>
        </p:nvSpPr>
        <p:spPr>
          <a:xfrm>
            <a:off x="265500" y="28452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4" name="Google Shape;44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5" name="Google Shape;45;p9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Oswald"/>
              <a:buNone/>
              <a:defRPr sz="21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</a:lstStyle>
          <a:p/>
        </p:txBody>
      </p:sp>
      <p:sp>
        <p:nvSpPr>
          <p:cNvPr id="48" name="Google Shape;48;p10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late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●"/>
              <a:defRPr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●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●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lvl="1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lvl="2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lvl="3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lvl="4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lvl="5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lvl="6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lvl="7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lvl="8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hyperlink" Target="https://www.amazon.com/VEVOR-1-25-Badge-Punch-Press/dp/B0BRKMT4BD?source=ps-sl-shoppingads-lpcontext&amp;ref_=fplfs&amp;smid=ATVPDKIKX0DER&amp;th=1" TargetMode="External"/><Relationship Id="rId4" Type="http://schemas.openxmlformats.org/officeDocument/2006/relationships/image" Target="../media/image1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jpg"/><Relationship Id="rId4" Type="http://schemas.openxmlformats.org/officeDocument/2006/relationships/image" Target="../media/image2.jpg"/><Relationship Id="rId5" Type="http://schemas.openxmlformats.org/officeDocument/2006/relationships/image" Target="../media/image3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/>
          <p:nvPr>
            <p:ph type="ctrTitle"/>
          </p:nvPr>
        </p:nvSpPr>
        <p:spPr>
          <a:xfrm>
            <a:off x="671258" y="990800"/>
            <a:ext cx="7801500" cy="1730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How-To Buttons</a:t>
            </a:r>
            <a:endParaRPr/>
          </a:p>
        </p:txBody>
      </p:sp>
      <p:sp>
        <p:nvSpPr>
          <p:cNvPr id="60" name="Google Shape;60;p13"/>
          <p:cNvSpPr txBox="1"/>
          <p:nvPr>
            <p:ph idx="1" type="subTitle"/>
          </p:nvPr>
        </p:nvSpPr>
        <p:spPr>
          <a:xfrm>
            <a:off x="671250" y="3189926"/>
            <a:ext cx="78015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 4 Easy Steps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Step 1</a:t>
            </a:r>
            <a:endParaRPr/>
          </a:p>
        </p:txBody>
      </p:sp>
      <p:sp>
        <p:nvSpPr>
          <p:cNvPr id="66" name="Google Shape;66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Grab Button Maker machine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For Example: </a:t>
            </a:r>
            <a:r>
              <a:rPr lang="en" u="sng">
                <a:solidFill>
                  <a:schemeClr val="hlink"/>
                </a:solidFill>
                <a:hlinkClick r:id="rId3"/>
              </a:rPr>
              <a:t>This one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Differentiate the two platforms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-shallow inset rim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-deep inset</a:t>
            </a:r>
            <a:endParaRPr/>
          </a:p>
        </p:txBody>
      </p:sp>
      <p:pic>
        <p:nvPicPr>
          <p:cNvPr id="67" name="Google Shape;67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572001" y="1372489"/>
            <a:ext cx="2398525" cy="2398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Step 2</a:t>
            </a:r>
            <a:endParaRPr/>
          </a:p>
        </p:txBody>
      </p:sp>
      <p:sp>
        <p:nvSpPr>
          <p:cNvPr id="73" name="Google Shape;73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Place metal shell in shallow rim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Place paper cutout on the metal shell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Place clear plastic on picture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Place pin backing on deep inset side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74" name="Google Shape;74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922725" y="2929900"/>
            <a:ext cx="3411025" cy="1638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*NOTE*</a:t>
            </a:r>
            <a:endParaRPr/>
          </a:p>
        </p:txBody>
      </p:sp>
      <p:sp>
        <p:nvSpPr>
          <p:cNvPr id="80" name="Google Shape;80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"/>
              <a:t>*Ensure pinned back and picture face the same direction* on machine</a:t>
            </a:r>
            <a:endParaRPr/>
          </a:p>
        </p:txBody>
      </p:sp>
      <p:pic>
        <p:nvPicPr>
          <p:cNvPr id="81" name="Google Shape;81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00875" y="1977750"/>
            <a:ext cx="7233800" cy="3165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82" name="Google Shape;82;p16"/>
          <p:cNvPicPr preferRelativeResize="0"/>
          <p:nvPr/>
        </p:nvPicPr>
        <p:blipFill rotWithShape="1">
          <a:blip r:embed="rId4">
            <a:alphaModFix/>
          </a:blip>
          <a:srcRect b="7141" l="0" r="0" t="0"/>
          <a:stretch/>
        </p:blipFill>
        <p:spPr>
          <a:xfrm>
            <a:off x="4823150" y="3281025"/>
            <a:ext cx="688775" cy="689925"/>
          </a:xfrm>
          <a:prstGeom prst="rect">
            <a:avLst/>
          </a:prstGeom>
          <a:noFill/>
          <a:ln>
            <a:noFill/>
          </a:ln>
        </p:spPr>
      </p:pic>
      <p:pic>
        <p:nvPicPr>
          <p:cNvPr id="83" name="Google Shape;83;p16"/>
          <p:cNvPicPr preferRelativeResize="0"/>
          <p:nvPr/>
        </p:nvPicPr>
        <p:blipFill rotWithShape="1">
          <a:blip r:embed="rId5">
            <a:alphaModFix/>
          </a:blip>
          <a:srcRect b="0" l="48700" r="3145" t="0"/>
          <a:stretch/>
        </p:blipFill>
        <p:spPr>
          <a:xfrm>
            <a:off x="2952425" y="3339638"/>
            <a:ext cx="573971" cy="572700"/>
          </a:xfrm>
          <a:prstGeom prst="rect">
            <a:avLst/>
          </a:prstGeom>
          <a:noFill/>
          <a:ln>
            <a:noFill/>
          </a:ln>
        </p:spPr>
      </p:pic>
      <p:sp>
        <p:nvSpPr>
          <p:cNvPr id="84" name="Google Shape;84;p16"/>
          <p:cNvSpPr/>
          <p:nvPr/>
        </p:nvSpPr>
        <p:spPr>
          <a:xfrm>
            <a:off x="3098563" y="2916950"/>
            <a:ext cx="281700" cy="422700"/>
          </a:xfrm>
          <a:prstGeom prst="upArrow">
            <a:avLst>
              <a:gd fmla="val 50000" name="adj1"/>
              <a:gd fmla="val 50000" name="adj2"/>
            </a:avLst>
          </a:prstGeom>
          <a:solidFill>
            <a:srgbClr val="FF99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Average"/>
              <a:ea typeface="Average"/>
              <a:cs typeface="Average"/>
              <a:sym typeface="Average"/>
            </a:endParaRPr>
          </a:p>
        </p:txBody>
      </p:sp>
      <p:sp>
        <p:nvSpPr>
          <p:cNvPr id="85" name="Google Shape;85;p16"/>
          <p:cNvSpPr/>
          <p:nvPr/>
        </p:nvSpPr>
        <p:spPr>
          <a:xfrm>
            <a:off x="5026688" y="2916950"/>
            <a:ext cx="281700" cy="422700"/>
          </a:xfrm>
          <a:prstGeom prst="upArrow">
            <a:avLst>
              <a:gd fmla="val 50000" name="adj1"/>
              <a:gd fmla="val 50000" name="adj2"/>
            </a:avLst>
          </a:prstGeom>
          <a:solidFill>
            <a:srgbClr val="FF99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Average"/>
              <a:ea typeface="Average"/>
              <a:cs typeface="Average"/>
              <a:sym typeface="Averag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Step 3</a:t>
            </a:r>
            <a:endParaRPr/>
          </a:p>
        </p:txBody>
      </p:sp>
      <p:sp>
        <p:nvSpPr>
          <p:cNvPr id="91" name="Google Shape;91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Turn shallow rim under crimp vise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Pull down lever all the way and back up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*Metal shell, picture, and plastic will be inside clamp*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Step 4</a:t>
            </a:r>
            <a:endParaRPr/>
          </a:p>
        </p:txBody>
      </p:sp>
      <p:sp>
        <p:nvSpPr>
          <p:cNvPr id="97" name="Google Shape;97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Turn deep rim under clamp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Clamp down, then lift up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9"/>
          <p:cNvSpPr txBox="1"/>
          <p:nvPr>
            <p:ph type="title"/>
          </p:nvPr>
        </p:nvSpPr>
        <p:spPr>
          <a:xfrm>
            <a:off x="311700" y="445025"/>
            <a:ext cx="8521500" cy="3646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You’re Done!</a:t>
            </a:r>
            <a:endParaRPr/>
          </a:p>
        </p:txBody>
      </p:sp>
      <p:pic>
        <p:nvPicPr>
          <p:cNvPr id="103" name="Google Shape;103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532350" y="2631825"/>
            <a:ext cx="3658650" cy="2351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afterEffect" presetClass="emph" presetID="8" presetSubtype="0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dur="1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Slate">
  <a:themeElements>
    <a:clrScheme name="Slate">
      <a:dk1>
        <a:srgbClr val="FFFFFF"/>
      </a:dk1>
      <a:lt1>
        <a:srgbClr val="37474F"/>
      </a:lt1>
      <a:dk2>
        <a:srgbClr val="9E9E9E"/>
      </a:dk2>
      <a:lt2>
        <a:srgbClr val="E0E0E0"/>
      </a:lt2>
      <a:accent1>
        <a:srgbClr val="616161"/>
      </a:accent1>
      <a:accent2>
        <a:srgbClr val="78909C"/>
      </a:accent2>
      <a:accent3>
        <a:srgbClr val="CACACA"/>
      </a:accent3>
      <a:accent4>
        <a:srgbClr val="64FFDA"/>
      </a:accent4>
      <a:accent5>
        <a:srgbClr val="FFD966"/>
      </a:accent5>
      <a:accent6>
        <a:srgbClr val="F5F5F5"/>
      </a:accent6>
      <a:hlink>
        <a:srgbClr val="FFD966"/>
      </a:hlink>
      <a:folHlink>
        <a:srgbClr val="FFD96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